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5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82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60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9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1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7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07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76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05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00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1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1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46F0B9-661D-43FF-AD6F-06825901FA46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3083-BC83-44B1-AA81-C8126F47C7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277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logo, symbol, zrzut ekranu&#10;&#10;Opis wygenerowany automatycznie">
            <a:extLst>
              <a:ext uri="{FF2B5EF4-FFF2-40B4-BE49-F238E27FC236}">
                <a16:creationId xmlns:a16="http://schemas.microsoft.com/office/drawing/2014/main" id="{E3AE9993-CC3F-7CA9-9300-C5961E20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31" y="2393590"/>
            <a:ext cx="5924013" cy="418771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F8F517A2-F145-CF86-79C3-1D43F46DC746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F488FC6-3B97-3F80-B4A6-8E7C9DA4610A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200" dirty="0"/>
              <a:t>Logo </a:t>
            </a:r>
            <a:r>
              <a:rPr lang="pl-PL" sz="4200" dirty="0" err="1"/>
              <a:t>project</a:t>
            </a:r>
            <a:r>
              <a:rPr lang="pl-PL" sz="4200" dirty="0"/>
              <a:t> – Julia </a:t>
            </a:r>
            <a:r>
              <a:rPr lang="pl-PL" sz="4200" dirty="0" err="1"/>
              <a:t>Człapa</a:t>
            </a:r>
            <a:r>
              <a:rPr lang="pl-PL" sz="4200" dirty="0"/>
              <a:t> - Poland</a:t>
            </a:r>
          </a:p>
        </p:txBody>
      </p:sp>
    </p:spTree>
    <p:extLst>
      <p:ext uri="{BB962C8B-B14F-4D97-AF65-F5344CB8AC3E}">
        <p14:creationId xmlns:p14="http://schemas.microsoft.com/office/powerpoint/2010/main" val="107359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394B4-664A-F5DE-2ABC-897365E0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 Place – Carolina Castro – Portugal – 99 </a:t>
            </a:r>
            <a:r>
              <a:rPr lang="pl-PL" dirty="0" err="1"/>
              <a:t>points</a:t>
            </a:r>
            <a:endParaRPr lang="pl-PL" dirty="0"/>
          </a:p>
        </p:txBody>
      </p:sp>
      <p:pic>
        <p:nvPicPr>
          <p:cNvPr id="7" name="Obraz 6" descr="Obraz zawierający sport, osoba, ubrania, kręgle&#10;&#10;Opis wygenerowany automatycznie">
            <a:extLst>
              <a:ext uri="{FF2B5EF4-FFF2-40B4-BE49-F238E27FC236}">
                <a16:creationId xmlns:a16="http://schemas.microsoft.com/office/drawing/2014/main" id="{23D63F7E-53B2-218D-89BB-027EB2D71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30" y="2054781"/>
            <a:ext cx="3489292" cy="46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78E35-3A83-CCE6-E6F0-BEEBBB7D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 PLACE – </a:t>
            </a:r>
            <a:r>
              <a:rPr lang="pl-PL" dirty="0" err="1"/>
              <a:t>Emmanouil</a:t>
            </a:r>
            <a:r>
              <a:rPr lang="pl-PL" dirty="0"/>
              <a:t> </a:t>
            </a:r>
            <a:r>
              <a:rPr lang="pl-PL" dirty="0" err="1"/>
              <a:t>Vourtsis</a:t>
            </a:r>
            <a:r>
              <a:rPr lang="pl-PL" dirty="0"/>
              <a:t> -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dirty="0"/>
              <a:t> Greece – 126 </a:t>
            </a:r>
            <a:r>
              <a:rPr lang="pl-PL" dirty="0" err="1"/>
              <a:t>points</a:t>
            </a:r>
            <a:endParaRPr lang="pl-PL" dirty="0"/>
          </a:p>
        </p:txBody>
      </p:sp>
      <p:pic>
        <p:nvPicPr>
          <p:cNvPr id="5" name="Obraz 4" descr="Obraz zawierający ubrania, sport, Majorelle blue, osoba&#10;&#10;Opis wygenerowany automatycznie">
            <a:extLst>
              <a:ext uri="{FF2B5EF4-FFF2-40B4-BE49-F238E27FC236}">
                <a16:creationId xmlns:a16="http://schemas.microsoft.com/office/drawing/2014/main" id="{E86D6B72-CDC9-DD8E-54C7-AEEB4F8F8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03" y="1952447"/>
            <a:ext cx="5937115" cy="44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516D3-41EE-FC82-8F97-2C4E1B56F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Holiday view of the world</a:t>
            </a:r>
            <a:r>
              <a:rPr lang="pl-PL" dirty="0"/>
              <a:t> - competition</a:t>
            </a:r>
          </a:p>
        </p:txBody>
      </p:sp>
    </p:spTree>
    <p:extLst>
      <p:ext uri="{BB962C8B-B14F-4D97-AF65-F5344CB8AC3E}">
        <p14:creationId xmlns:p14="http://schemas.microsoft.com/office/powerpoint/2010/main" val="353117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FA3B2-F4B2-6C63-39D7-F173F95B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 Place – </a:t>
            </a:r>
            <a:r>
              <a:rPr lang="pl-PL" dirty="0" err="1"/>
              <a:t>Basilis</a:t>
            </a:r>
            <a:r>
              <a:rPr lang="pl-PL" dirty="0"/>
              <a:t> </a:t>
            </a:r>
            <a:r>
              <a:rPr lang="pl-PL" dirty="0" err="1"/>
              <a:t>Manioudakis</a:t>
            </a:r>
            <a:r>
              <a:rPr lang="pl-PL" dirty="0"/>
              <a:t> - Greece</a:t>
            </a:r>
          </a:p>
        </p:txBody>
      </p:sp>
      <p:pic>
        <p:nvPicPr>
          <p:cNvPr id="5" name="Symbol zastępczy zawartości 4" descr="Obraz zawierający statek wodny, transport, łódź, budynek&#10;&#10;Opis wygenerowany automatycznie">
            <a:extLst>
              <a:ext uri="{FF2B5EF4-FFF2-40B4-BE49-F238E27FC236}">
                <a16:creationId xmlns:a16="http://schemas.microsoft.com/office/drawing/2014/main" id="{4629115E-F956-4EE5-2599-18CE70FCB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66" y="2052638"/>
            <a:ext cx="3442199" cy="4566766"/>
          </a:xfrm>
        </p:spPr>
      </p:pic>
    </p:spTree>
    <p:extLst>
      <p:ext uri="{BB962C8B-B14F-4D97-AF65-F5344CB8AC3E}">
        <p14:creationId xmlns:p14="http://schemas.microsoft.com/office/powerpoint/2010/main" val="141259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FA3B2-F4B2-6C63-39D7-F173F95B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IV Place – Nela Gogulska - Poland</a:t>
            </a:r>
          </a:p>
        </p:txBody>
      </p:sp>
      <p:pic>
        <p:nvPicPr>
          <p:cNvPr id="7" name="Symbol zastępczy zawartości 6" descr="Obraz zawierający siano, na wolnym powietrzu, trawa, słoma&#10;&#10;Opis wygenerowany automatycznie">
            <a:extLst>
              <a:ext uri="{FF2B5EF4-FFF2-40B4-BE49-F238E27FC236}">
                <a16:creationId xmlns:a16="http://schemas.microsoft.com/office/drawing/2014/main" id="{443D5993-AC39-310B-D990-0A968B1D4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83" y="1449522"/>
            <a:ext cx="3862349" cy="5149799"/>
          </a:xfrm>
        </p:spPr>
      </p:pic>
    </p:spTree>
    <p:extLst>
      <p:ext uri="{BB962C8B-B14F-4D97-AF65-F5344CB8AC3E}">
        <p14:creationId xmlns:p14="http://schemas.microsoft.com/office/powerpoint/2010/main" val="389770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96DAE-4E5B-6009-C4AD-352A2B97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III Place – Frida </a:t>
            </a:r>
            <a:r>
              <a:rPr lang="pl-PL" dirty="0" err="1"/>
              <a:t>Šuman</a:t>
            </a:r>
            <a:r>
              <a:rPr lang="pl-PL" dirty="0"/>
              <a:t> - </a:t>
            </a:r>
            <a:r>
              <a:rPr lang="pl-PL" dirty="0" err="1"/>
              <a:t>Croatia</a:t>
            </a:r>
            <a:endParaRPr lang="pl-PL" dirty="0"/>
          </a:p>
        </p:txBody>
      </p:sp>
      <p:pic>
        <p:nvPicPr>
          <p:cNvPr id="5" name="Symbol zastępczy zawartości 4" descr="Obraz zawierający na wolnym powietrzu, niebo, trawa, chmura&#10;&#10;Opis wygenerowany automatycznie">
            <a:extLst>
              <a:ext uri="{FF2B5EF4-FFF2-40B4-BE49-F238E27FC236}">
                <a16:creationId xmlns:a16="http://schemas.microsoft.com/office/drawing/2014/main" id="{1BEE6F95-69AE-68F9-8DE5-6459C481B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1631730"/>
            <a:ext cx="3739740" cy="4986321"/>
          </a:xfrm>
        </p:spPr>
      </p:pic>
    </p:spTree>
    <p:extLst>
      <p:ext uri="{BB962C8B-B14F-4D97-AF65-F5344CB8AC3E}">
        <p14:creationId xmlns:p14="http://schemas.microsoft.com/office/powerpoint/2010/main" val="312067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394B4-664A-F5DE-2ABC-897365E0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 Place – Ludovica </a:t>
            </a:r>
            <a:r>
              <a:rPr lang="pl-PL" dirty="0" err="1"/>
              <a:t>Privitera</a:t>
            </a:r>
            <a:r>
              <a:rPr lang="pl-PL" dirty="0"/>
              <a:t> - </a:t>
            </a:r>
            <a:r>
              <a:rPr lang="pl-PL" dirty="0" err="1"/>
              <a:t>Italy</a:t>
            </a:r>
            <a:endParaRPr lang="pl-PL" dirty="0"/>
          </a:p>
        </p:txBody>
      </p:sp>
      <p:pic>
        <p:nvPicPr>
          <p:cNvPr id="5" name="Obraz 4" descr="Obraz zawierający na wolnym powietrzu, woda, niebo, jezioro&#10;&#10;Opis wygenerowany automatycznie">
            <a:extLst>
              <a:ext uri="{FF2B5EF4-FFF2-40B4-BE49-F238E27FC236}">
                <a16:creationId xmlns:a16="http://schemas.microsoft.com/office/drawing/2014/main" id="{4B5816AB-AB1B-EDF7-98ED-0203C06D9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09" y="1492316"/>
            <a:ext cx="3847511" cy="51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78E35-3A83-CCE6-E6F0-BEEBBB7D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 PLACE – Julia </a:t>
            </a:r>
            <a:r>
              <a:rPr lang="pl-PL" dirty="0" err="1"/>
              <a:t>Rodrigues</a:t>
            </a:r>
            <a:r>
              <a:rPr lang="pl-PL" dirty="0"/>
              <a:t> - Portugal</a:t>
            </a:r>
          </a:p>
        </p:txBody>
      </p:sp>
      <p:pic>
        <p:nvPicPr>
          <p:cNvPr id="4" name="Obraz 3" descr="Obraz zawierający na wolnym powietrzu, natura, chmura, Kraje tropikalne&#10;&#10;Opis wygenerowany automatycznie">
            <a:extLst>
              <a:ext uri="{FF2B5EF4-FFF2-40B4-BE49-F238E27FC236}">
                <a16:creationId xmlns:a16="http://schemas.microsoft.com/office/drawing/2014/main" id="{E29A39D9-F858-44A2-88B6-9D4CE523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12" y="1744329"/>
            <a:ext cx="3789576" cy="48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516D3-41EE-FC82-8F97-2C4E1B56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25" y="853911"/>
            <a:ext cx="8825658" cy="3329581"/>
          </a:xfrm>
        </p:spPr>
        <p:txBody>
          <a:bodyPr/>
          <a:lstStyle/>
          <a:p>
            <a:pPr algn="ctr"/>
            <a:r>
              <a:rPr lang="pl-PL" dirty="0"/>
              <a:t>Bowling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54843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96DAE-4E5B-6009-C4AD-352A2B97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III Place – Olga Kwiatkowska - Poland and Sara </a:t>
            </a:r>
            <a:r>
              <a:rPr lang="pl-PL" dirty="0" err="1"/>
              <a:t>Gavina</a:t>
            </a:r>
            <a:r>
              <a:rPr lang="pl-PL" dirty="0"/>
              <a:t> – Portugal – 91 </a:t>
            </a:r>
            <a:r>
              <a:rPr lang="pl-PL" dirty="0" err="1"/>
              <a:t>points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BC12D95-55E5-79E2-30E7-10747DFE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505" y="2460363"/>
            <a:ext cx="3150689" cy="4199674"/>
          </a:xfrm>
          <a:prstGeom prst="rect">
            <a:avLst/>
          </a:prstGeom>
        </p:spPr>
      </p:pic>
      <p:pic>
        <p:nvPicPr>
          <p:cNvPr id="10" name="Obraz 9" descr="Obraz zawierający sport, kręgle, osoba, ubrania&#10;&#10;Opis wygenerowany automatycznie">
            <a:extLst>
              <a:ext uri="{FF2B5EF4-FFF2-40B4-BE49-F238E27FC236}">
                <a16:creationId xmlns:a16="http://schemas.microsoft.com/office/drawing/2014/main" id="{95E601F1-73C7-1B92-EC17-ABBC3C6C7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51" y="2460363"/>
            <a:ext cx="3150688" cy="42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88</Words>
  <Application>Microsoft Office PowerPoint</Application>
  <PresentationFormat>Panoramiczny</PresentationFormat>
  <Paragraphs>11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Jon</vt:lpstr>
      <vt:lpstr>Prezentacja programu PowerPoint</vt:lpstr>
      <vt:lpstr>Holiday view of the world - competition</vt:lpstr>
      <vt:lpstr>V Place – Basilis Manioudakis - Greece</vt:lpstr>
      <vt:lpstr>IV Place – Nela Gogulska - Poland</vt:lpstr>
      <vt:lpstr>III Place – Frida Šuman - Croatia</vt:lpstr>
      <vt:lpstr>II Place – Ludovica Privitera - Italy</vt:lpstr>
      <vt:lpstr>I PLACE – Julia Rodrigues - Portugal</vt:lpstr>
      <vt:lpstr>Bowling competition</vt:lpstr>
      <vt:lpstr>III Place – Olga Kwiatkowska - Poland and Sara Gavina – Portugal – 91 points</vt:lpstr>
      <vt:lpstr>II Place – Carolina Castro – Portugal – 99 points</vt:lpstr>
      <vt:lpstr>I PLACE – Emmanouil Vourtsis -  Greece – 126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Jabłoński</dc:creator>
  <cp:lastModifiedBy>Tomasz Jabłoński</cp:lastModifiedBy>
  <cp:revision>1</cp:revision>
  <dcterms:created xsi:type="dcterms:W3CDTF">2023-10-03T18:46:08Z</dcterms:created>
  <dcterms:modified xsi:type="dcterms:W3CDTF">2023-10-03T20:51:58Z</dcterms:modified>
</cp:coreProperties>
</file>