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61" r:id="rId4"/>
    <p:sldId id="258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6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59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59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582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604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99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12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7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07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76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05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00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2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41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14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46F0B9-661D-43FF-AD6F-06825901FA4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277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1516D3-41EE-FC82-8F97-2C4E1B56F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062" y="715718"/>
            <a:ext cx="8825658" cy="2160641"/>
          </a:xfrm>
        </p:spPr>
        <p:txBody>
          <a:bodyPr/>
          <a:lstStyle/>
          <a:p>
            <a:pPr algn="ctr"/>
            <a:r>
              <a:rPr lang="pl-PL" dirty="0" err="1"/>
              <a:t>Feelings</a:t>
            </a:r>
            <a:r>
              <a:rPr lang="pl-PL" dirty="0"/>
              <a:t> - competition</a:t>
            </a:r>
          </a:p>
        </p:txBody>
      </p:sp>
      <p:pic>
        <p:nvPicPr>
          <p:cNvPr id="5" name="Obraz 4" descr="Obraz zawierający tekst, logo, symbol, zrzut ekranu&#10;&#10;Opis wygenerowany automatycznie">
            <a:extLst>
              <a:ext uri="{FF2B5EF4-FFF2-40B4-BE49-F238E27FC236}">
                <a16:creationId xmlns:a16="http://schemas.microsoft.com/office/drawing/2014/main" id="{64D383F7-6D3D-0093-65E1-53666447B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81" y="3429000"/>
            <a:ext cx="4582392" cy="32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7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3FA3B2-F4B2-6C63-39D7-F173F95B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92" y="452718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V Place – Olga Kwiatkowska  - Poland</a:t>
            </a:r>
          </a:p>
        </p:txBody>
      </p:sp>
      <p:pic>
        <p:nvPicPr>
          <p:cNvPr id="11" name="Symbol zastępczy zawartości 10" descr="Obraz zawierający budynek, zrzut ekranu, na wolnym powietrzu, światło&#10;&#10;Opis wygenerowany automatycznie">
            <a:extLst>
              <a:ext uri="{FF2B5EF4-FFF2-40B4-BE49-F238E27FC236}">
                <a16:creationId xmlns:a16="http://schemas.microsoft.com/office/drawing/2014/main" id="{E03C34A5-5E43-C12B-14E6-2205BC5EB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6388" y="2305433"/>
            <a:ext cx="4583707" cy="3907821"/>
          </a:xfrm>
        </p:spPr>
      </p:pic>
    </p:spTree>
    <p:extLst>
      <p:ext uri="{BB962C8B-B14F-4D97-AF65-F5344CB8AC3E}">
        <p14:creationId xmlns:p14="http://schemas.microsoft.com/office/powerpoint/2010/main" val="141259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3FA3B2-F4B2-6C63-39D7-F173F95B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IV Place – Sofia </a:t>
            </a:r>
            <a:r>
              <a:rPr lang="pl-PL" dirty="0" err="1"/>
              <a:t>Tavolacci</a:t>
            </a:r>
            <a:r>
              <a:rPr lang="pl-PL" dirty="0"/>
              <a:t> - </a:t>
            </a:r>
            <a:r>
              <a:rPr lang="pl-PL" dirty="0" err="1"/>
              <a:t>Italy</a:t>
            </a:r>
            <a:r>
              <a:rPr lang="pl-PL" dirty="0"/>
              <a:t> </a:t>
            </a:r>
          </a:p>
        </p:txBody>
      </p:sp>
      <p:pic>
        <p:nvPicPr>
          <p:cNvPr id="7" name="Symbol zastępczy zawartości 6" descr="Obraz zawierający niebo, na wolnym powietrzu, osoba, ubrania&#10;&#10;Opis wygenerowany automatycznie">
            <a:extLst>
              <a:ext uri="{FF2B5EF4-FFF2-40B4-BE49-F238E27FC236}">
                <a16:creationId xmlns:a16="http://schemas.microsoft.com/office/drawing/2014/main" id="{39BF5354-3AD6-DF8B-5FE8-83964FDDA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24" y="1881966"/>
            <a:ext cx="6322978" cy="4523316"/>
          </a:xfrm>
        </p:spPr>
      </p:pic>
    </p:spTree>
    <p:extLst>
      <p:ext uri="{BB962C8B-B14F-4D97-AF65-F5344CB8AC3E}">
        <p14:creationId xmlns:p14="http://schemas.microsoft.com/office/powerpoint/2010/main" val="389770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696DAE-4E5B-6009-C4AD-352A2B97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64" y="331250"/>
            <a:ext cx="10355872" cy="1400530"/>
          </a:xfrm>
        </p:spPr>
        <p:txBody>
          <a:bodyPr/>
          <a:lstStyle/>
          <a:p>
            <a:pPr algn="ctr"/>
            <a:r>
              <a:rPr lang="pl-PL" dirty="0"/>
              <a:t>III Place – Zuzanna Piotrowska – </a:t>
            </a:r>
            <a:br>
              <a:rPr lang="pl-PL" dirty="0"/>
            </a:br>
            <a:r>
              <a:rPr lang="pl-PL" dirty="0"/>
              <a:t>Poland  </a:t>
            </a:r>
          </a:p>
        </p:txBody>
      </p:sp>
      <p:pic>
        <p:nvPicPr>
          <p:cNvPr id="7" name="Symbol zastępczy zawartości 6" descr="Obraz zawierający osoba, uśmiech, na wolnym powietrzu, kobieta&#10;&#10;Opis wygenerowany automatycznie">
            <a:extLst>
              <a:ext uri="{FF2B5EF4-FFF2-40B4-BE49-F238E27FC236}">
                <a16:creationId xmlns:a16="http://schemas.microsoft.com/office/drawing/2014/main" id="{66BE34F4-06A2-EFF1-2F41-56C24A893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81" y="1755971"/>
            <a:ext cx="3823438" cy="4910718"/>
          </a:xfrm>
        </p:spPr>
      </p:pic>
    </p:spTree>
    <p:extLst>
      <p:ext uri="{BB962C8B-B14F-4D97-AF65-F5344CB8AC3E}">
        <p14:creationId xmlns:p14="http://schemas.microsoft.com/office/powerpoint/2010/main" val="312067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E394B4-664A-F5DE-2ABC-897365E0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79" y="243984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II Place – </a:t>
            </a:r>
            <a:r>
              <a:rPr lang="pl-PL" dirty="0" err="1"/>
              <a:t>Lavinia</a:t>
            </a:r>
            <a:r>
              <a:rPr lang="pl-PL" dirty="0"/>
              <a:t> </a:t>
            </a:r>
            <a:r>
              <a:rPr lang="pl-PL" dirty="0" err="1"/>
              <a:t>Marletta</a:t>
            </a:r>
            <a:r>
              <a:rPr lang="pl-PL" dirty="0"/>
              <a:t> - </a:t>
            </a:r>
            <a:r>
              <a:rPr lang="pl-PL" dirty="0" err="1"/>
              <a:t>Italy</a:t>
            </a:r>
            <a:r>
              <a:rPr lang="pl-PL" dirty="0"/>
              <a:t> </a:t>
            </a:r>
          </a:p>
        </p:txBody>
      </p:sp>
      <p:pic>
        <p:nvPicPr>
          <p:cNvPr id="5" name="Obraz 4" descr="Obraz zawierający osoba, Ludzka twarz, na wolnym powietrzu, ubrania&#10;&#10;Opis wygenerowany automatycznie">
            <a:extLst>
              <a:ext uri="{FF2B5EF4-FFF2-40B4-BE49-F238E27FC236}">
                <a16:creationId xmlns:a16="http://schemas.microsoft.com/office/drawing/2014/main" id="{857AE786-EF8B-A361-3DF0-994F31517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64" y="2237362"/>
            <a:ext cx="6275871" cy="41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9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E29BE-2371-7C40-3466-1DF3F19C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D5E5F9-3ECA-7015-5A5A-9F1B9692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 Place – </a:t>
            </a:r>
            <a:r>
              <a:rPr lang="pl-PL" dirty="0" err="1"/>
              <a:t>Matthew</a:t>
            </a:r>
            <a:r>
              <a:rPr lang="pl-PL"/>
              <a:t> La </a:t>
            </a:r>
            <a:r>
              <a:rPr lang="pl-PL" dirty="0"/>
              <a:t>Rosa – </a:t>
            </a:r>
            <a:r>
              <a:rPr lang="pl-PL" dirty="0" err="1"/>
              <a:t>Italy</a:t>
            </a:r>
            <a:r>
              <a:rPr lang="pl-PL" dirty="0"/>
              <a:t>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F70C7C0-C494-7BAD-96D9-D712AD235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403" y="2063261"/>
            <a:ext cx="3943617" cy="46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96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</TotalTime>
  <Words>40</Words>
  <Application>Microsoft Office PowerPoint</Application>
  <PresentationFormat>Panoramiczny</PresentationFormat>
  <Paragraphs>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Jon</vt:lpstr>
      <vt:lpstr>Feelings - competition</vt:lpstr>
      <vt:lpstr>V Place – Olga Kwiatkowska  - Poland</vt:lpstr>
      <vt:lpstr>IV Place – Sofia Tavolacci - Italy </vt:lpstr>
      <vt:lpstr>III Place – Zuzanna Piotrowska –  Poland  </vt:lpstr>
      <vt:lpstr>II Place – Lavinia Marletta - Italy </vt:lpstr>
      <vt:lpstr>I Place – Matthew La Rosa – Italy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Jabłoński</dc:creator>
  <cp:lastModifiedBy>Tomasz Jabłoński</cp:lastModifiedBy>
  <cp:revision>7</cp:revision>
  <dcterms:created xsi:type="dcterms:W3CDTF">2023-10-03T18:46:08Z</dcterms:created>
  <dcterms:modified xsi:type="dcterms:W3CDTF">2024-10-07T18:43:01Z</dcterms:modified>
</cp:coreProperties>
</file>