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7" r:id="rId3"/>
    <p:sldId id="261" r:id="rId4"/>
    <p:sldId id="258" r:id="rId5"/>
    <p:sldId id="259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4065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059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6591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5826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604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099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812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77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07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764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60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003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233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2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341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514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F46F0B9-661D-43FF-AD6F-06825901FA46}" type="datetimeFigureOut">
              <a:rPr lang="pl-PL" smtClean="0"/>
              <a:t>18.02.2024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3083-BC83-44B1-AA81-C8126F47C7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277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1516D3-41EE-FC82-8F97-2C4E1B56F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85" y="445851"/>
            <a:ext cx="8825658" cy="3329581"/>
          </a:xfrm>
        </p:spPr>
        <p:txBody>
          <a:bodyPr/>
          <a:lstStyle/>
          <a:p>
            <a:pPr algn="ctr"/>
            <a:r>
              <a:rPr lang="pl-PL" dirty="0"/>
              <a:t>A </a:t>
            </a:r>
            <a:r>
              <a:rPr lang="pl-PL" dirty="0" err="1"/>
              <a:t>Christmans</a:t>
            </a:r>
            <a:r>
              <a:rPr lang="en-US" dirty="0"/>
              <a:t> view of the world</a:t>
            </a:r>
            <a:r>
              <a:rPr lang="pl-PL" dirty="0"/>
              <a:t> - competition</a:t>
            </a:r>
          </a:p>
        </p:txBody>
      </p:sp>
      <p:pic>
        <p:nvPicPr>
          <p:cNvPr id="5" name="Obraz 4" descr="Obraz zawierający tekst, logo, symbol, zrzut ekranu&#10;&#10;Opis wygenerowany automatycznie">
            <a:extLst>
              <a:ext uri="{FF2B5EF4-FFF2-40B4-BE49-F238E27FC236}">
                <a16:creationId xmlns:a16="http://schemas.microsoft.com/office/drawing/2014/main" id="{64D383F7-6D3D-0093-65E1-53666447B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38" y="3981641"/>
            <a:ext cx="3807495" cy="2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75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3FA3B2-F4B2-6C63-39D7-F173F95B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V Place – Maria Helena </a:t>
            </a:r>
            <a:r>
              <a:rPr lang="pl-PL" dirty="0" err="1"/>
              <a:t>Pimenta</a:t>
            </a:r>
            <a:r>
              <a:rPr lang="pl-PL" dirty="0"/>
              <a:t> - Portugal  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563B414E-8C5F-6EA9-BD05-A7DEF316B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0244" y="2042909"/>
            <a:ext cx="5335871" cy="456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96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3FA3B2-F4B2-6C63-39D7-F173F95B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IV Place – Erika </a:t>
            </a:r>
            <a:r>
              <a:rPr lang="pl-PL" dirty="0" err="1"/>
              <a:t>Parasilti</a:t>
            </a:r>
            <a:r>
              <a:rPr lang="pl-PL" dirty="0"/>
              <a:t> - </a:t>
            </a:r>
            <a:r>
              <a:rPr lang="pl-PL" dirty="0" err="1"/>
              <a:t>Italy</a:t>
            </a:r>
            <a:endParaRPr lang="pl-PL" dirty="0"/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24CE123B-66E8-8562-556E-7F49067B8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7282" y="1853248"/>
            <a:ext cx="3984029" cy="48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03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696DAE-4E5B-6009-C4AD-352A2B97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III Place – Silvio </a:t>
            </a:r>
            <a:r>
              <a:rPr lang="pl-PL" dirty="0" err="1"/>
              <a:t>Kavelj</a:t>
            </a:r>
            <a:r>
              <a:rPr lang="pl-PL" dirty="0"/>
              <a:t> - </a:t>
            </a:r>
            <a:r>
              <a:rPr lang="pl-PL" dirty="0" err="1"/>
              <a:t>Croatia</a:t>
            </a:r>
            <a:r>
              <a:rPr lang="pl-PL" dirty="0"/>
              <a:t> </a:t>
            </a:r>
          </a:p>
        </p:txBody>
      </p:sp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E7C259CB-BED5-8956-7E31-11AD9FE3B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9893" y="1527142"/>
            <a:ext cx="4142779" cy="509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7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E394B4-664A-F5DE-2ABC-897365E0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379" y="243984"/>
            <a:ext cx="9404723" cy="1400530"/>
          </a:xfrm>
        </p:spPr>
        <p:txBody>
          <a:bodyPr/>
          <a:lstStyle/>
          <a:p>
            <a:pPr algn="ctr"/>
            <a:r>
              <a:rPr lang="pl-PL" dirty="0"/>
              <a:t>II Place – </a:t>
            </a:r>
            <a:r>
              <a:rPr lang="pl-PL" dirty="0" err="1"/>
              <a:t>Antonis</a:t>
            </a:r>
            <a:r>
              <a:rPr lang="pl-PL" dirty="0"/>
              <a:t> </a:t>
            </a:r>
            <a:r>
              <a:rPr lang="pl-PL" dirty="0" err="1"/>
              <a:t>Koutsakis</a:t>
            </a:r>
            <a:r>
              <a:rPr lang="pl-PL" dirty="0"/>
              <a:t> - Greece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17A3CE7-C428-E87D-95A0-C0C26740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17" y="1697784"/>
            <a:ext cx="4270444" cy="510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9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29BE-2371-7C40-3466-1DF3F19CA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D5E5F9-3ECA-7015-5A5A-9F1B9692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I Place – Olga Kwiatkowska - Poland</a:t>
            </a:r>
          </a:p>
        </p:txBody>
      </p:sp>
      <p:pic>
        <p:nvPicPr>
          <p:cNvPr id="4" name="Obraz 3" descr="Obraz zawierający niebo, na wolnym powietrzu, budynek, noc&#10;&#10;Opis wygenerowany automatycznie">
            <a:extLst>
              <a:ext uri="{FF2B5EF4-FFF2-40B4-BE49-F238E27FC236}">
                <a16:creationId xmlns:a16="http://schemas.microsoft.com/office/drawing/2014/main" id="{644C14BE-3FE0-334A-D5AE-689F7C91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88" y="1930047"/>
            <a:ext cx="5073448" cy="48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96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203</TotalTime>
  <Words>44</Words>
  <Application>Microsoft Office PowerPoint</Application>
  <PresentationFormat>Panoramiczny</PresentationFormat>
  <Paragraphs>6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Century Gothic</vt:lpstr>
      <vt:lpstr>Wingdings 3</vt:lpstr>
      <vt:lpstr>Jon</vt:lpstr>
      <vt:lpstr>A Christmans view of the world - competition</vt:lpstr>
      <vt:lpstr>V Place – Maria Helena Pimenta - Portugal  </vt:lpstr>
      <vt:lpstr>IV Place – Erika Parasilti - Italy</vt:lpstr>
      <vt:lpstr>III Place – Silvio Kavelj - Croatia </vt:lpstr>
      <vt:lpstr>II Place – Antonis Koutsakis - Greece</vt:lpstr>
      <vt:lpstr>I Place – Olga Kwiatkowska - Poland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Jabłoński</dc:creator>
  <cp:lastModifiedBy>Tomasz Jabłoński</cp:lastModifiedBy>
  <cp:revision>5</cp:revision>
  <dcterms:created xsi:type="dcterms:W3CDTF">2023-10-03T18:46:08Z</dcterms:created>
  <dcterms:modified xsi:type="dcterms:W3CDTF">2024-02-18T22:32:31Z</dcterms:modified>
</cp:coreProperties>
</file>